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56" r:id="rId3"/>
    <p:sldId id="348" r:id="rId4"/>
    <p:sldId id="357" r:id="rId5"/>
    <p:sldId id="358" r:id="rId6"/>
    <p:sldId id="359" r:id="rId7"/>
    <p:sldId id="360" r:id="rId8"/>
    <p:sldId id="361" r:id="rId9"/>
    <p:sldId id="349" r:id="rId10"/>
    <p:sldId id="350" r:id="rId11"/>
    <p:sldId id="351" r:id="rId12"/>
    <p:sldId id="352" r:id="rId13"/>
    <p:sldId id="362" r:id="rId14"/>
    <p:sldId id="353" r:id="rId15"/>
    <p:sldId id="354" r:id="rId16"/>
    <p:sldId id="356" r:id="rId17"/>
    <p:sldId id="363" r:id="rId18"/>
    <p:sldId id="364" r:id="rId19"/>
    <p:sldId id="365" r:id="rId20"/>
    <p:sldId id="3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7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89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7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06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0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0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89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66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7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1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B3EF77D-01C7-4D19-B9B4-05D3B82ED938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2020-09-21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E7FF14-A2A5-4301-88B2-447D5A018FF0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9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329218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 smtClean="0"/>
              <a:t>11</a:t>
            </a:r>
            <a:r>
              <a:rPr lang="ko-KR" altLang="en-US" sz="3300" dirty="0" smtClean="0"/>
              <a:t>강 </a:t>
            </a:r>
            <a:r>
              <a:rPr lang="ko-KR" altLang="en-US" sz="3300" dirty="0" err="1" smtClean="0"/>
              <a:t>모바일</a:t>
            </a:r>
            <a:r>
              <a:rPr lang="ko-KR" altLang="en-US" sz="3300" dirty="0" smtClean="0"/>
              <a:t> </a:t>
            </a:r>
            <a:r>
              <a:rPr lang="ko-KR" altLang="en-US" sz="3300" dirty="0" err="1" smtClean="0"/>
              <a:t>웹화면</a:t>
            </a:r>
            <a:r>
              <a:rPr lang="ko-KR" altLang="en-US" sz="3300" dirty="0" smtClean="0"/>
              <a:t> 설계</a:t>
            </a:r>
            <a:r>
              <a:rPr lang="en-US" altLang="ko-KR" sz="3300" dirty="0" smtClean="0"/>
              <a:t>(3)</a:t>
            </a:r>
            <a:endParaRPr lang="ko-KR" altLang="en-US" sz="3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759789" cy="2560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703157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3392670" y="1417994"/>
            <a:ext cx="61926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/>
              <a:t>JavaScript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웹화면</a:t>
            </a:r>
            <a:r>
              <a:rPr lang="ko-KR" altLang="en-US" dirty="0" smtClean="0"/>
              <a:t> 설계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392670" y="1952958"/>
            <a:ext cx="395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/>
              <a:t>jQuery</a:t>
            </a:r>
            <a:r>
              <a:rPr lang="ko-KR" altLang="en-US" dirty="0" err="1"/>
              <a:t>모바일</a:t>
            </a:r>
            <a:r>
              <a:rPr lang="ko-KR" altLang="en-US" dirty="0"/>
              <a:t> 기반의 </a:t>
            </a:r>
            <a:r>
              <a:rPr lang="ko-KR" altLang="en-US" dirty="0" err="1"/>
              <a:t>웹화면</a:t>
            </a:r>
            <a:r>
              <a:rPr lang="ko-KR" altLang="en-US" dirty="0"/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39" y="316781"/>
            <a:ext cx="9102725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51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846"/>
            <a:ext cx="1013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jQquerymobile</a:t>
            </a: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라이브러리 사용방법 </a:t>
            </a: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: CDN(Content Delivery Network)</a:t>
            </a:r>
            <a:endParaRPr lang="ko-KR" altLang="en-US" sz="24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670" y="666435"/>
            <a:ext cx="11072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서버에 있는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CDN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버젼을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링크하여 사용</a:t>
            </a: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네트워크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트래픽의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증대로 안정적 서비스를 위해 대용량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콘텐츠를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여러 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CDN 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서버에 보관하고 사용자의 요구에 따라서 가장 가까운 네트워크 경로의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CDN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서버로부터 빠르며 안정적으로 </a:t>
            </a:r>
            <a:r>
              <a:rPr lang="ko-KR" altLang="en-US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콘테츠를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전송하는 기술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43" y="2397136"/>
            <a:ext cx="8534710" cy="281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93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022" y="762542"/>
            <a:ext cx="6392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code.jquery.com 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사이트에 있는 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CDN 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버전 사용하기</a:t>
            </a:r>
            <a:endParaRPr lang="ko-KR" altLang="en-US" sz="20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7" y="1192856"/>
            <a:ext cx="10766179" cy="337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4845" y="4690658"/>
            <a:ext cx="668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Trebuchet MS"/>
                <a:ea typeface="HY그래픽M" panose="02030600000101010101" pitchFamily="18" charset="-127"/>
              </a:rPr>
              <a:t>CDN</a:t>
            </a:r>
            <a:r>
              <a:rPr lang="ko-KR" altLang="en-US" dirty="0" err="1" smtClean="0">
                <a:latin typeface="Trebuchet MS"/>
                <a:ea typeface="HY그래픽M" panose="02030600000101010101" pitchFamily="18" charset="-127"/>
              </a:rPr>
              <a:t>버젼용의</a:t>
            </a:r>
            <a:r>
              <a:rPr lang="ko-KR" altLang="en-US" dirty="0" smtClean="0"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dirty="0" smtClean="0">
                <a:latin typeface="Trebuchet MS"/>
                <a:ea typeface="HY그래픽M" panose="02030600000101010101" pitchFamily="18" charset="-127"/>
              </a:rPr>
              <a:t>CSS</a:t>
            </a:r>
            <a:r>
              <a:rPr lang="ko-KR" altLang="en-US" dirty="0" smtClean="0">
                <a:latin typeface="Trebuchet MS"/>
                <a:ea typeface="HY그래픽M" panose="02030600000101010101" pitchFamily="18" charset="-127"/>
              </a:rPr>
              <a:t>파일과 자바스크립트 파일을 사용하는 방법</a:t>
            </a:r>
            <a:endParaRPr lang="en-US" altLang="ko-KR" dirty="0" smtClean="0">
              <a:latin typeface="Trebuchet MS"/>
              <a:ea typeface="HY그래픽M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  1</a:t>
            </a:r>
            <a:r>
              <a:rPr lang="ko-KR" altLang="en-US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행은 </a:t>
            </a:r>
            <a:r>
              <a:rPr lang="en-US" altLang="ko-KR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CSS </a:t>
            </a:r>
            <a:r>
              <a:rPr lang="ko-KR" altLang="en-US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파일을 지정</a:t>
            </a:r>
            <a:endParaRPr lang="en-US" altLang="ko-KR" dirty="0" smtClean="0">
              <a:solidFill>
                <a:srgbClr val="FF0000"/>
              </a:solidFill>
              <a:latin typeface="Trebuchet MS"/>
              <a:ea typeface="HY그래픽M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  2,3</a:t>
            </a:r>
            <a:r>
              <a:rPr lang="ko-KR" altLang="en-US" dirty="0" smtClean="0">
                <a:solidFill>
                  <a:srgbClr val="FF0000"/>
                </a:solidFill>
                <a:latin typeface="Trebuchet MS"/>
                <a:ea typeface="HY그래픽M" panose="02030600000101010101" pitchFamily="18" charset="-127"/>
              </a:rPr>
              <a:t>행은 자바스크립트 파일을 지정 </a:t>
            </a:r>
            <a:endParaRPr lang="ko-KR" altLang="en-US" dirty="0">
              <a:solidFill>
                <a:srgbClr val="FF0000"/>
              </a:solidFill>
              <a:latin typeface="Trebuchet MS"/>
              <a:ea typeface="HY그래픽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846"/>
            <a:ext cx="1013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jQquerymobile</a:t>
            </a: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라이브러리 사용방법 </a:t>
            </a:r>
            <a:r>
              <a:rPr lang="en-US" altLang="ko-KR" sz="24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: CDN(Content Delivery Network)</a:t>
            </a:r>
            <a:endParaRPr lang="ko-KR" altLang="en-US" sz="24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93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155" y="4489"/>
            <a:ext cx="11318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Zip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파일 다운로드 방식 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sz="20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jquerymobile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사이트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(jquerymobile.com)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의 </a:t>
            </a:r>
            <a:r>
              <a:rPr lang="ko-KR" altLang="en-US" sz="2000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메인페이지에서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Download</a:t>
            </a:r>
            <a:r>
              <a:rPr lang="ko-KR" altLang="en-US" sz="2000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메뉴 클릭</a:t>
            </a:r>
            <a:endParaRPr lang="ko-KR" altLang="en-US" sz="20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" y="1194340"/>
            <a:ext cx="9937630" cy="2946339"/>
            <a:chOff x="227703" y="1168461"/>
            <a:chExt cx="8664777" cy="2255085"/>
          </a:xfrm>
        </p:grpSpPr>
        <p:sp>
          <p:nvSpPr>
            <p:cNvPr id="4" name="직사각형 3"/>
            <p:cNvSpPr/>
            <p:nvPr/>
          </p:nvSpPr>
          <p:spPr>
            <a:xfrm>
              <a:off x="1897969" y="1200944"/>
              <a:ext cx="4402223" cy="21602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97"/>
            <a:stretch/>
          </p:blipFill>
          <p:spPr bwMode="auto">
            <a:xfrm>
              <a:off x="227703" y="1168461"/>
              <a:ext cx="1656185" cy="2189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88" r="48022" b="29934"/>
            <a:stretch/>
          </p:blipFill>
          <p:spPr bwMode="auto">
            <a:xfrm>
              <a:off x="2013272" y="1391924"/>
              <a:ext cx="1580524" cy="1533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3648073" y="1936072"/>
              <a:ext cx="78762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" name="직사각형 7"/>
            <p:cNvSpPr/>
            <p:nvPr/>
          </p:nvSpPr>
          <p:spPr>
            <a:xfrm>
              <a:off x="4440163" y="1725080"/>
              <a:ext cx="1671616" cy="93610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kern="0" dirty="0" err="1" smtClean="0">
                  <a:solidFill>
                    <a:prstClr val="white"/>
                  </a:solidFill>
                </a:rPr>
                <a:t>Jquerymobile</a:t>
              </a:r>
              <a:endParaRPr lang="en-US" altLang="ko-KR" sz="1200" kern="0" dirty="0" smtClean="0">
                <a:solidFill>
                  <a:prstClr val="white"/>
                </a:solidFill>
              </a:endParaRPr>
            </a:p>
            <a:p>
              <a:pPr algn="ctr" latinLnBrk="0">
                <a:defRPr/>
              </a:pPr>
              <a:r>
                <a:rPr lang="ko-KR" altLang="en-US" sz="1200" kern="0" dirty="0" smtClean="0">
                  <a:solidFill>
                    <a:prstClr val="white"/>
                  </a:solidFill>
                </a:rPr>
                <a:t>라이브러리</a:t>
              </a:r>
              <a:endParaRPr lang="en-US" altLang="ko-KR" sz="1200" kern="0" dirty="0" smtClean="0">
                <a:solidFill>
                  <a:prstClr val="white"/>
                </a:solidFill>
              </a:endParaRPr>
            </a:p>
            <a:p>
              <a:pPr algn="ctr" latinLnBrk="0">
                <a:defRPr/>
              </a:pPr>
              <a:r>
                <a:rPr lang="ko-KR" altLang="en-US" sz="1200" kern="0" dirty="0" smtClean="0">
                  <a:solidFill>
                    <a:prstClr val="white"/>
                  </a:solidFill>
                </a:rPr>
                <a:t>파일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43121" y="1907540"/>
              <a:ext cx="688819" cy="419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smtClean="0">
                  <a:solidFill>
                    <a:prstClr val="black"/>
                  </a:solidFill>
                </a:rPr>
                <a:t>(2)</a:t>
              </a:r>
              <a:r>
                <a:rPr lang="ko-KR" altLang="en-US" sz="1200" kern="0" dirty="0" smtClean="0">
                  <a:solidFill>
                    <a:prstClr val="black"/>
                  </a:solidFill>
                </a:rPr>
                <a:t>링크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596336" y="1200944"/>
              <a:ext cx="1296144" cy="2203012"/>
            </a:xfrm>
            <a:prstGeom prst="round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91926" y="1690800"/>
              <a:ext cx="1671616" cy="93610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200" kern="0" dirty="0" err="1" smtClean="0">
                  <a:solidFill>
                    <a:prstClr val="white"/>
                  </a:solidFill>
                </a:rPr>
                <a:t>Jquerymobile</a:t>
              </a:r>
              <a:endParaRPr lang="en-US" altLang="ko-KR" sz="1200" kern="0" dirty="0" smtClean="0">
                <a:solidFill>
                  <a:prstClr val="white"/>
                </a:solidFill>
              </a:endParaRPr>
            </a:p>
            <a:p>
              <a:pPr algn="ctr" latinLnBrk="0">
                <a:defRPr/>
              </a:pPr>
              <a:r>
                <a:rPr lang="ko-KR" altLang="en-US" sz="1200" kern="0" dirty="0" smtClean="0">
                  <a:solidFill>
                    <a:prstClr val="white"/>
                  </a:solidFill>
                </a:rPr>
                <a:t>라이브러리</a:t>
              </a:r>
              <a:endParaRPr lang="en-US" altLang="ko-KR" sz="1200" kern="0" dirty="0" smtClean="0">
                <a:solidFill>
                  <a:prstClr val="white"/>
                </a:solidFill>
              </a:endParaRPr>
            </a:p>
            <a:p>
              <a:pPr algn="ctr" latinLnBrk="0">
                <a:defRPr/>
              </a:pPr>
              <a:r>
                <a:rPr lang="en-US" altLang="ko-KR" sz="1200" kern="0" dirty="0" smtClean="0">
                  <a:solidFill>
                    <a:prstClr val="white"/>
                  </a:solidFill>
                </a:rPr>
                <a:t>zip</a:t>
              </a:r>
              <a:r>
                <a:rPr lang="ko-KR" altLang="en-US" sz="1200" kern="0" dirty="0" smtClean="0">
                  <a:solidFill>
                    <a:prstClr val="white"/>
                  </a:solidFill>
                </a:rPr>
                <a:t>파일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03284" y="2725156"/>
              <a:ext cx="1352601" cy="6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err="1" smtClean="0">
                  <a:solidFill>
                    <a:prstClr val="black"/>
                  </a:solidFill>
                </a:rPr>
                <a:t>Jquery</a:t>
              </a:r>
              <a:r>
                <a:rPr lang="en-US" altLang="ko-KR" sz="1200" kern="0" dirty="0" smtClean="0">
                  <a:solidFill>
                    <a:prstClr val="black"/>
                  </a:solidFill>
                </a:rPr>
                <a:t> mobile</a:t>
              </a:r>
            </a:p>
            <a:p>
              <a:pPr latinLnBrk="0">
                <a:defRPr/>
              </a:pPr>
              <a:r>
                <a:rPr lang="ko-KR" altLang="en-US" sz="1200" kern="0" dirty="0" smtClean="0">
                  <a:solidFill>
                    <a:prstClr val="black"/>
                  </a:solidFill>
                </a:rPr>
                <a:t>라이브러리 서버</a:t>
              </a:r>
            </a:p>
          </p:txBody>
        </p:sp>
        <p:cxnSp>
          <p:nvCxnSpPr>
            <p:cNvPr id="13" name="직선 화살표 연결선 12"/>
            <p:cNvCxnSpPr>
              <a:stCxn id="11" idx="1"/>
            </p:cNvCxnSpPr>
            <p:nvPr/>
          </p:nvCxnSpPr>
          <p:spPr>
            <a:xfrm flipH="1" flipV="1">
              <a:off x="6111779" y="2118394"/>
              <a:ext cx="1080147" cy="4045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6133673" y="2276872"/>
              <a:ext cx="1036357" cy="69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smtClean="0">
                  <a:solidFill>
                    <a:prstClr val="black"/>
                  </a:solidFill>
                </a:rPr>
                <a:t>(2)</a:t>
              </a:r>
              <a:r>
                <a:rPr lang="ko-KR" altLang="en-US" sz="1200" kern="0" dirty="0" smtClean="0">
                  <a:solidFill>
                    <a:prstClr val="black"/>
                  </a:solidFill>
                </a:rPr>
                <a:t>다운로드</a:t>
              </a:r>
              <a:endParaRPr lang="en-US" altLang="ko-KR" sz="1200" kern="0" dirty="0" smtClean="0">
                <a:solidFill>
                  <a:prstClr val="black"/>
                </a:solidFill>
              </a:endParaRPr>
            </a:p>
            <a:p>
              <a:pPr latinLnBrk="0">
                <a:defRPr/>
              </a:pPr>
              <a:r>
                <a:rPr lang="ko-KR" altLang="en-US" sz="1200" kern="0" dirty="0" smtClean="0">
                  <a:solidFill>
                    <a:prstClr val="black"/>
                  </a:solidFill>
                </a:rPr>
                <a:t>및 압축해제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12534" y="4208747"/>
            <a:ext cx="8640961" cy="10156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&lt;link 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rel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="stylesheet" 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href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/jquery.mobile-1.3.1.min.css" /&gt;</a:t>
            </a:r>
          </a:p>
          <a:p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&lt;script 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src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/jquery-1.9.1.min.js"&gt;&lt;/script&gt;</a:t>
            </a:r>
          </a:p>
          <a:p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&lt;script 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src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</a:t>
            </a:r>
            <a:r>
              <a:rPr lang="en-US" altLang="ko-KR" sz="2000" dirty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/jquery.mobile-1.3.1.min.js"&gt;&lt;/script&gt;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3463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3513" y="116632"/>
            <a:ext cx="490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Jquerymobile.com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en-US" altLang="ko-KR" dirty="0">
                <a:solidFill>
                  <a:prstClr val="black"/>
                </a:solidFill>
              </a:rPr>
              <a:t>zip </a:t>
            </a:r>
            <a:r>
              <a:rPr lang="ko-KR" altLang="en-US" dirty="0">
                <a:solidFill>
                  <a:prstClr val="black"/>
                </a:solidFill>
              </a:rPr>
              <a:t>파일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다운로드 </a:t>
            </a:r>
            <a:r>
              <a:rPr lang="en-US" altLang="ko-KR" dirty="0">
                <a:solidFill>
                  <a:prstClr val="black"/>
                </a:solidFill>
              </a:rPr>
              <a:t>: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91" y="88596"/>
            <a:ext cx="1981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36" y="836712"/>
            <a:ext cx="9167664" cy="572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46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" r="8435"/>
          <a:stretch/>
        </p:blipFill>
        <p:spPr bwMode="auto">
          <a:xfrm>
            <a:off x="1558505" y="138023"/>
            <a:ext cx="8275608" cy="629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48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3" y="194623"/>
            <a:ext cx="11333979" cy="60854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70340" y="3821502"/>
            <a:ext cx="4554747" cy="474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4" y="77638"/>
            <a:ext cx="75115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337" y="690113"/>
            <a:ext cx="6840663" cy="62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6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2036" b="35983"/>
          <a:stretch/>
        </p:blipFill>
        <p:spPr>
          <a:xfrm>
            <a:off x="138024" y="305399"/>
            <a:ext cx="8817276" cy="52241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58" y="2220663"/>
            <a:ext cx="7684437" cy="42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5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47" y="558291"/>
            <a:ext cx="93916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8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394" y="0"/>
            <a:ext cx="600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Jquerymobile</a:t>
            </a:r>
            <a:r>
              <a:rPr lang="ko-KR" altLang="en-US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화면 구성 컴포넌트 </a:t>
            </a:r>
            <a:r>
              <a:rPr lang="en-US" altLang="ko-KR" dirty="0" smtClean="0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(jquerymobile.com)</a:t>
            </a:r>
            <a:endParaRPr lang="ko-KR" altLang="en-US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240" y="2725947"/>
            <a:ext cx="5628342" cy="383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7" y="500332"/>
            <a:ext cx="6264843" cy="33608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70143" y="4339087"/>
            <a:ext cx="603849" cy="414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83411" y="1975449"/>
            <a:ext cx="431321" cy="4140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72067" y="1043796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다운로드 버튼 클릭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483743" y="1413128"/>
            <a:ext cx="6219646" cy="767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384211" y="1413128"/>
            <a:ext cx="500332" cy="2925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3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" y="155485"/>
            <a:ext cx="12124163" cy="65041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71932" y="3433313"/>
            <a:ext cx="4451230" cy="534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27208" y="4114800"/>
            <a:ext cx="7366958" cy="240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" y="122326"/>
            <a:ext cx="11896525" cy="63819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16657" y="1595887"/>
            <a:ext cx="8747185" cy="3303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3041" y="911863"/>
            <a:ext cx="11522016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&lt;link </a:t>
            </a:r>
            <a:r>
              <a:rPr lang="en-US" altLang="ko-KR" sz="2000" dirty="0" err="1"/>
              <a:t>rel</a:t>
            </a:r>
            <a:r>
              <a:rPr lang="en-US" altLang="ko-KR" sz="2000" dirty="0"/>
              <a:t>="stylesheet"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="http://code.jquery.com/mobile/1.4.5/jquery.mobile-1.4.5.min.css" /&gt;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&lt;script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="http://code.jquery.com/jquery-1.11.1.min.js"&gt;&lt;/script&gt;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&lt;script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="http://code.jquery.com/mobile/1.4.5/jquery.mobile-1.4.5.min.js"&gt;&lt;/script&gt;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6460" y="294100"/>
            <a:ext cx="652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dirty="0">
                <a:solidFill>
                  <a:srgbClr val="333333"/>
                </a:solidFill>
                <a:latin typeface="Helvetica Neue"/>
              </a:rPr>
              <a:t>CDN </a:t>
            </a:r>
            <a:r>
              <a:rPr lang="ko-KR" altLang="en-US" sz="2400" dirty="0" err="1">
                <a:solidFill>
                  <a:srgbClr val="333333"/>
                </a:solidFill>
                <a:latin typeface="Helvetica Neue"/>
              </a:rPr>
              <a:t>호스팅</a:t>
            </a:r>
            <a:r>
              <a:rPr lang="ko-KR" altLang="en-US" sz="2400" dirty="0">
                <a:solidFill>
                  <a:srgbClr val="333333"/>
                </a:solidFill>
                <a:latin typeface="Helvetica Neue"/>
              </a:rPr>
              <a:t> 파일에 대한 복사 및 붙여 넣기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698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" y="77638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9184" y="5236233"/>
            <a:ext cx="8453887" cy="1190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82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" y="81112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68415" y="4908430"/>
            <a:ext cx="8609162" cy="1664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7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78" y="133884"/>
            <a:ext cx="8155061" cy="64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73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5" y="435605"/>
            <a:ext cx="9248776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4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228</Words>
  <Application>Microsoft Office PowerPoint</Application>
  <PresentationFormat>와이드스크린</PresentationFormat>
  <Paragraphs>40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Helvetica Neue</vt:lpstr>
      <vt:lpstr>HY그래픽B</vt:lpstr>
      <vt:lpstr>HY그래픽M</vt:lpstr>
      <vt:lpstr>맑은 고딕</vt:lpstr>
      <vt:lpstr>Arial</vt:lpstr>
      <vt:lpstr>Georgia</vt:lpstr>
      <vt:lpstr>Trebuchet MS</vt:lpstr>
      <vt:lpstr>Wingdings</vt:lpstr>
      <vt:lpstr>Office 테마</vt:lpstr>
      <vt:lpstr>기류</vt:lpstr>
      <vt:lpstr>제 11강 모바일 웹화면 설계(3)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Windows 사용자</cp:lastModifiedBy>
  <cp:revision>66</cp:revision>
  <dcterms:created xsi:type="dcterms:W3CDTF">2020-09-14T08:38:55Z</dcterms:created>
  <dcterms:modified xsi:type="dcterms:W3CDTF">2020-09-21T14:56:27Z</dcterms:modified>
</cp:coreProperties>
</file>